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125" d="100"/>
          <a:sy n="125" d="100"/>
        </p:scale>
        <p:origin x="-84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98" y="931199"/>
            <a:ext cx="8389221" cy="42301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1378" y="293316"/>
            <a:ext cx="349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</a:t>
            </a:r>
            <a:r>
              <a:rPr lang="zh-TW" altLang="en-US" dirty="0" smtClean="0"/>
              <a:t>_SPEAKER</a:t>
            </a:r>
            <a:r>
              <a:rPr lang="zh-TW" altLang="en-US" dirty="0"/>
              <a:t>_CORD_ASSY_right</a:t>
            </a:r>
          </a:p>
        </p:txBody>
      </p:sp>
      <p:cxnSp>
        <p:nvCxnSpPr>
          <p:cNvPr id="8" name="直線接點 7"/>
          <p:cNvCxnSpPr/>
          <p:nvPr/>
        </p:nvCxnSpPr>
        <p:spPr>
          <a:xfrm flipV="1">
            <a:off x="4067546" y="4015047"/>
            <a:ext cx="1072" cy="7931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V="1">
            <a:off x="7239000" y="4073412"/>
            <a:ext cx="1072" cy="7348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4068618" y="4439171"/>
            <a:ext cx="317038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橢圓 10"/>
          <p:cNvSpPr/>
          <p:nvPr/>
        </p:nvSpPr>
        <p:spPr>
          <a:xfrm>
            <a:off x="5113020" y="4012210"/>
            <a:ext cx="1226820" cy="3733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FF0000"/>
                </a:solidFill>
              </a:rPr>
              <a:t>265mm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7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1378" y="293316"/>
            <a:ext cx="337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CABLE</a:t>
            </a:r>
            <a:r>
              <a:rPr lang="zh-TW" altLang="en-US" dirty="0" smtClean="0"/>
              <a:t>_SPEAKER</a:t>
            </a:r>
            <a:r>
              <a:rPr lang="zh-TW" altLang="en-US" dirty="0"/>
              <a:t>_CORD_ASSY</a:t>
            </a:r>
            <a:r>
              <a:rPr lang="zh-TW" altLang="en-US" dirty="0" smtClean="0"/>
              <a:t>_</a:t>
            </a:r>
            <a:r>
              <a:rPr lang="en-US" altLang="zh-CN" dirty="0" smtClean="0"/>
              <a:t>left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364" y="1226819"/>
            <a:ext cx="8770056" cy="4185911"/>
          </a:xfrm>
          <a:prstGeom prst="rect">
            <a:avLst/>
          </a:prstGeom>
        </p:spPr>
      </p:pic>
      <p:cxnSp>
        <p:nvCxnSpPr>
          <p:cNvPr id="12" name="直線接點 11"/>
          <p:cNvCxnSpPr/>
          <p:nvPr/>
        </p:nvCxnSpPr>
        <p:spPr>
          <a:xfrm flipV="1">
            <a:off x="5126726" y="4361485"/>
            <a:ext cx="1072" cy="7931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V="1">
            <a:off x="8298180" y="4419850"/>
            <a:ext cx="1072" cy="7348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5127798" y="4785609"/>
            <a:ext cx="317038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橢圓 14"/>
          <p:cNvSpPr/>
          <p:nvPr/>
        </p:nvSpPr>
        <p:spPr>
          <a:xfrm>
            <a:off x="6172200" y="4358648"/>
            <a:ext cx="1226820" cy="3733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FF0000"/>
                </a:solidFill>
              </a:rPr>
              <a:t>265mm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57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12</Words>
  <Application>Microsoft Office PowerPoint</Application>
  <PresentationFormat>寬螢幕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43</cp:revision>
  <dcterms:created xsi:type="dcterms:W3CDTF">2018-11-16T05:26:15Z</dcterms:created>
  <dcterms:modified xsi:type="dcterms:W3CDTF">2021-03-24T06:25:13Z</dcterms:modified>
</cp:coreProperties>
</file>